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0" r:id="rId9"/>
    <p:sldId id="264" r:id="rId10"/>
    <p:sldId id="265" r:id="rId11"/>
    <p:sldId id="268" r:id="rId12"/>
    <p:sldId id="269" r:id="rId13"/>
    <p:sldId id="270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4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3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4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4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7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3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8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9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2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9D34-D4FC-4612-A98E-4A384A23B9D9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38B0-482C-495F-A683-9E12C1C07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BÀI TOÁN THỰC TẾ VI PHÂN VÀ HÀM HỢP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Giảng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viên</a:t>
            </a:r>
            <a:r>
              <a:rPr lang="en-US" dirty="0" smtClean="0">
                <a:solidFill>
                  <a:schemeClr val="tx1"/>
                </a:solidFill>
              </a:rPr>
              <a:t> : </a:t>
            </a:r>
            <a:r>
              <a:rPr lang="en-US" dirty="0" err="1" smtClean="0">
                <a:solidFill>
                  <a:schemeClr val="tx1"/>
                </a:solidFill>
              </a:rPr>
              <a:t>Bùi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Khuyên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C:\Users\Khuyen\Desktop\10513f6ea0685a3603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7709"/>
            <a:ext cx="7620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Khuyen\Desktop\14a0a5ff4af9b0a7e9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305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52400"/>
            <a:ext cx="9137073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55" y="-914400"/>
            <a:ext cx="9206345" cy="853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6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Ví</a:t>
            </a:r>
            <a:r>
              <a:rPr lang="en-US" sz="2800" dirty="0" smtClean="0"/>
              <a:t> </a:t>
            </a:r>
            <a:r>
              <a:rPr lang="en-US" sz="2800" dirty="0" err="1" smtClean="0"/>
              <a:t>dụ</a:t>
            </a:r>
            <a:r>
              <a:rPr lang="en-US" sz="2800" dirty="0" smtClean="0"/>
              <a:t> : </a:t>
            </a:r>
            <a:r>
              <a:rPr lang="en-US" sz="2800" dirty="0" err="1" smtClean="0"/>
              <a:t>Tính</a:t>
            </a:r>
            <a:r>
              <a:rPr lang="en-US" sz="2800" dirty="0" smtClean="0"/>
              <a:t>                     </a:t>
            </a:r>
            <a:r>
              <a:rPr lang="en-US" sz="2800" dirty="0" err="1" smtClean="0"/>
              <a:t>với</a:t>
            </a:r>
            <a:r>
              <a:rPr lang="en-US" sz="2800" dirty="0" smtClean="0"/>
              <a:t> D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hạn</a:t>
            </a:r>
            <a:r>
              <a:rPr lang="en-US" sz="2800" dirty="0" smtClean="0"/>
              <a:t> </a:t>
            </a:r>
            <a:r>
              <a:rPr lang="en-US" sz="2800" dirty="0" err="1" smtClean="0"/>
              <a:t>bởi</a:t>
            </a:r>
            <a:r>
              <a:rPr lang="en-US" sz="2800" dirty="0" smtClean="0"/>
              <a:t>     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90678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682754"/>
              </p:ext>
            </p:extLst>
          </p:nvPr>
        </p:nvGraphicFramePr>
        <p:xfrm>
          <a:off x="2788227" y="533400"/>
          <a:ext cx="170757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4" imgW="622080" imgH="368280" progId="Equation.DSMT4">
                  <p:embed/>
                </p:oleObj>
              </mc:Choice>
              <mc:Fallback>
                <p:oleObj name="Equation" r:id="rId4" imgW="6220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8227" y="533400"/>
                        <a:ext cx="170757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369"/>
              </p:ext>
            </p:extLst>
          </p:nvPr>
        </p:nvGraphicFramePr>
        <p:xfrm>
          <a:off x="7905750" y="609600"/>
          <a:ext cx="12382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6" imgW="799920" imgH="482400" progId="Equation.DSMT4">
                  <p:embed/>
                </p:oleObj>
              </mc:Choice>
              <mc:Fallback>
                <p:oleObj name="Equation" r:id="rId6" imgW="79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05750" y="609600"/>
                        <a:ext cx="123825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52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049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52400"/>
            <a:ext cx="9677400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0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r>
              <a:rPr lang="en-US" dirty="0" smtClean="0"/>
              <a:t>1, </a:t>
            </a:r>
            <a:r>
              <a:rPr lang="en-US" dirty="0" err="1" smtClean="0"/>
              <a:t>Nếu</a:t>
            </a:r>
            <a:r>
              <a:rPr lang="en-US" sz="2400" dirty="0" smtClean="0"/>
              <a:t>                      </a:t>
            </a:r>
            <a:r>
              <a:rPr lang="en-US" sz="2400" dirty="0" err="1" smtClean="0"/>
              <a:t>và</a:t>
            </a:r>
            <a:r>
              <a:rPr lang="en-US" sz="2400" dirty="0" smtClean="0"/>
              <a:t> (</a:t>
            </a:r>
            <a:r>
              <a:rPr lang="en-US" sz="2400" dirty="0" err="1" smtClean="0"/>
              <a:t>x,y</a:t>
            </a:r>
            <a:r>
              <a:rPr lang="en-US" sz="2400" dirty="0" smtClean="0"/>
              <a:t> ) </a:t>
            </a:r>
            <a:r>
              <a:rPr lang="en-US" sz="2400" dirty="0" err="1" smtClean="0"/>
              <a:t>biến</a:t>
            </a:r>
            <a:r>
              <a:rPr lang="en-US" sz="2400" dirty="0" smtClean="0"/>
              <a:t> </a:t>
            </a:r>
            <a:r>
              <a:rPr lang="en-US" sz="2400" dirty="0" err="1" smtClean="0"/>
              <a:t>thiên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(1,2)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(1.05,2.1) , so </a:t>
            </a:r>
            <a:r>
              <a:rPr lang="en-US" sz="2400" dirty="0" err="1" smtClean="0"/>
              <a:t>sánh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       </a:t>
            </a:r>
            <a:r>
              <a:rPr lang="en-US" sz="2400" dirty="0" err="1" smtClean="0"/>
              <a:t>và</a:t>
            </a:r>
            <a:r>
              <a:rPr lang="en-US" sz="2400" dirty="0" smtClean="0"/>
              <a:t> dz.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Giải</a:t>
            </a:r>
            <a:r>
              <a:rPr lang="en-US" sz="2400" dirty="0" smtClean="0"/>
              <a:t> :  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2, </a:t>
            </a:r>
            <a:r>
              <a:rPr lang="en-US" dirty="0" err="1" smtClean="0"/>
              <a:t>Nếu</a:t>
            </a:r>
            <a:r>
              <a:rPr lang="en-US" dirty="0" smtClean="0"/>
              <a:t>                      </a:t>
            </a:r>
            <a:r>
              <a:rPr lang="en-US" dirty="0" err="1" smtClean="0"/>
              <a:t>và</a:t>
            </a:r>
            <a:r>
              <a:rPr lang="en-US" dirty="0" smtClean="0"/>
              <a:t> (</a:t>
            </a:r>
            <a:r>
              <a:rPr lang="en-US" dirty="0" err="1" smtClean="0"/>
              <a:t>x;y</a:t>
            </a:r>
            <a:r>
              <a:rPr lang="en-US" dirty="0" smtClean="0"/>
              <a:t>)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thiên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(3,-1) </a:t>
            </a:r>
            <a:r>
              <a:rPr lang="en-US" dirty="0" err="1" smtClean="0"/>
              <a:t>đến</a:t>
            </a:r>
            <a:r>
              <a:rPr lang="en-US" dirty="0" smtClean="0"/>
              <a:t> (2,96 ; - 0,95).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dz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3,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30 cm </a:t>
            </a:r>
            <a:r>
              <a:rPr lang="en-US" dirty="0" err="1" smtClean="0"/>
              <a:t>và</a:t>
            </a:r>
            <a:r>
              <a:rPr lang="en-US" dirty="0" smtClean="0"/>
              <a:t> 24 cm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0,1 . </a:t>
            </a:r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ước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72914"/>
              </p:ext>
            </p:extLst>
          </p:nvPr>
        </p:nvGraphicFramePr>
        <p:xfrm>
          <a:off x="2057400" y="152400"/>
          <a:ext cx="1295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761760" imgH="228600" progId="Equation.DSMT4">
                  <p:embed/>
                </p:oleObj>
              </mc:Choice>
              <mc:Fallback>
                <p:oleObj name="Equation" r:id="rId3" imgW="761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52400"/>
                        <a:ext cx="1295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343187"/>
              </p:ext>
            </p:extLst>
          </p:nvPr>
        </p:nvGraphicFramePr>
        <p:xfrm>
          <a:off x="3733800" y="533400"/>
          <a:ext cx="533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5" imgW="203040" imgH="164880" progId="Equation.DSMT4">
                  <p:embed/>
                </p:oleObj>
              </mc:Choice>
              <mc:Fallback>
                <p:oleObj name="Equation" r:id="rId5" imgW="2030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800" y="533400"/>
                        <a:ext cx="53340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0129"/>
              </p:ext>
            </p:extLst>
          </p:nvPr>
        </p:nvGraphicFramePr>
        <p:xfrm>
          <a:off x="2362200" y="1524000"/>
          <a:ext cx="609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7" imgW="3619440" imgH="228600" progId="Equation.DSMT4">
                  <p:embed/>
                </p:oleObj>
              </mc:Choice>
              <mc:Fallback>
                <p:oleObj name="Equation" r:id="rId7" imgW="3619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2200" y="1524000"/>
                        <a:ext cx="6096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608458"/>
              </p:ext>
            </p:extLst>
          </p:nvPr>
        </p:nvGraphicFramePr>
        <p:xfrm>
          <a:off x="990600" y="2133600"/>
          <a:ext cx="7467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9" imgW="3784320" imgH="241200" progId="Equation.DSMT4">
                  <p:embed/>
                </p:oleObj>
              </mc:Choice>
              <mc:Fallback>
                <p:oleObj name="Equation" r:id="rId9" imgW="3784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0600" y="2133600"/>
                        <a:ext cx="74676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24605"/>
              </p:ext>
            </p:extLst>
          </p:nvPr>
        </p:nvGraphicFramePr>
        <p:xfrm>
          <a:off x="1752600" y="2667000"/>
          <a:ext cx="182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11" imgW="1041120" imgH="228600" progId="Equation.DSMT4">
                  <p:embed/>
                </p:oleObj>
              </mc:Choice>
              <mc:Fallback>
                <p:oleObj name="Equation" r:id="rId11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52600" y="2667000"/>
                        <a:ext cx="182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0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4,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vi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ước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trụ</a:t>
            </a:r>
            <a:r>
              <a:rPr lang="en-US" dirty="0" smtClean="0"/>
              <a:t> </a:t>
            </a:r>
            <a:r>
              <a:rPr lang="en-US" dirty="0" err="1" smtClean="0"/>
              <a:t>kín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10cm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4 cm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ở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đáy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0,1 cm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ở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0,05 cm.</a:t>
            </a:r>
          </a:p>
          <a:p>
            <a:r>
              <a:rPr lang="en-US" dirty="0" smtClean="0"/>
              <a:t>5,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 smtClean="0"/>
              <a:t> do </a:t>
            </a:r>
            <a:r>
              <a:rPr lang="en-US" dirty="0" err="1" smtClean="0"/>
              <a:t>gió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v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gió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26(km/h)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dĩ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   2 km/h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– 11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dĩ</a:t>
            </a:r>
            <a:r>
              <a:rPr lang="en-US" dirty="0" smtClean="0"/>
              <a:t>       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vi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ước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W do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T </a:t>
            </a:r>
            <a:r>
              <a:rPr lang="en-US" dirty="0" err="1" smtClean="0"/>
              <a:t>và</a:t>
            </a:r>
            <a:r>
              <a:rPr lang="en-US" dirty="0" smtClean="0"/>
              <a:t> v. </a:t>
            </a:r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972927"/>
              </p:ext>
            </p:extLst>
          </p:nvPr>
        </p:nvGraphicFramePr>
        <p:xfrm>
          <a:off x="2209800" y="2971800"/>
          <a:ext cx="647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2895480" imgH="203040" progId="Equation.DSMT4">
                  <p:embed/>
                </p:oleObj>
              </mc:Choice>
              <mc:Fallback>
                <p:oleObj name="Equation" r:id="rId3" imgW="2895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2971800"/>
                        <a:ext cx="6477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47046"/>
              </p:ext>
            </p:extLst>
          </p:nvPr>
        </p:nvGraphicFramePr>
        <p:xfrm>
          <a:off x="6096000" y="3886200"/>
          <a:ext cx="457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39680" imgH="152280" progId="Equation.DSMT4">
                  <p:embed/>
                </p:oleObj>
              </mc:Choice>
              <mc:Fallback>
                <p:oleObj name="Equation" r:id="rId5" imgW="1396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3886200"/>
                        <a:ext cx="457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81604"/>
              </p:ext>
            </p:extLst>
          </p:nvPr>
        </p:nvGraphicFramePr>
        <p:xfrm>
          <a:off x="8001000" y="4267200"/>
          <a:ext cx="5651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368280" imgH="203040" progId="Equation.DSMT4">
                  <p:embed/>
                </p:oleObj>
              </mc:Choice>
              <mc:Fallback>
                <p:oleObj name="Equation" r:id="rId7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0" y="4267200"/>
                        <a:ext cx="5651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86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1"/>
            <a:ext cx="83804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00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28600"/>
            <a:ext cx="8656637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8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049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1"/>
            <a:ext cx="9144000" cy="559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2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2580409"/>
            <a:ext cx="7942263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76200"/>
            <a:ext cx="8113713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3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9001124" cy="61261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885825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256419"/>
              </p:ext>
            </p:extLst>
          </p:nvPr>
        </p:nvGraphicFramePr>
        <p:xfrm>
          <a:off x="142875" y="3505200"/>
          <a:ext cx="884439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4" imgW="5092560" imgH="241200" progId="Equation.DSMT4">
                  <p:embed/>
                </p:oleObj>
              </mc:Choice>
              <mc:Fallback>
                <p:oleObj name="Equation" r:id="rId4" imgW="5092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875" y="3505200"/>
                        <a:ext cx="8844395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9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200"/>
            <a:ext cx="871378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774115"/>
              </p:ext>
            </p:extLst>
          </p:nvPr>
        </p:nvGraphicFramePr>
        <p:xfrm>
          <a:off x="2057400" y="3657600"/>
          <a:ext cx="39878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4" imgW="1574640" imgH="1104840" progId="Equation.DSMT4">
                  <p:embed/>
                </p:oleObj>
              </mc:Choice>
              <mc:Fallback>
                <p:oleObj name="Equation" r:id="rId4" imgW="1574640" imgH="1104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3657600"/>
                        <a:ext cx="39878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2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251</Words>
  <Application>Microsoft Office PowerPoint</Application>
  <PresentationFormat>On-screen Show (4:3)</PresentationFormat>
  <Paragraphs>18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MathType 6.0 Equation</vt:lpstr>
      <vt:lpstr>BÀI TOÁN THỰC TẾ VI PHÂN VÀ HÀM HỢP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Ví dụ : Tính                     với D được giới hạn bởi    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TOÁN THỰC TẾ VI PHÂN VÀ HÀM HỢP</dc:title>
  <dc:creator>Khuyen</dc:creator>
  <cp:lastModifiedBy>Khuyen</cp:lastModifiedBy>
  <cp:revision>10</cp:revision>
  <dcterms:created xsi:type="dcterms:W3CDTF">2020-04-26T07:24:47Z</dcterms:created>
  <dcterms:modified xsi:type="dcterms:W3CDTF">2020-04-26T09:49:14Z</dcterms:modified>
</cp:coreProperties>
</file>